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4"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630B684-B483-4A8E-9770-6BA91D769CAB}" type="datetimeFigureOut">
              <a:rPr lang="en-US" smtClean="0"/>
              <a:pPr/>
              <a:t>11/5/2014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6B182E7-5D23-4F51-B941-D3352E758F3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30B684-B483-4A8E-9770-6BA91D769CAB}"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182E7-5D23-4F51-B941-D3352E758F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30B684-B483-4A8E-9770-6BA91D769CAB}"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182E7-5D23-4F51-B941-D3352E758F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630B684-B483-4A8E-9770-6BA91D769CAB}"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182E7-5D23-4F51-B941-D3352E758F3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630B684-B483-4A8E-9770-6BA91D769CAB}" type="datetimeFigureOut">
              <a:rPr lang="en-US" smtClean="0"/>
              <a:pPr/>
              <a:t>11/5/2014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6B182E7-5D23-4F51-B941-D3352E758F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630B684-B483-4A8E-9770-6BA91D769CAB}" type="datetimeFigureOut">
              <a:rPr lang="en-US" smtClean="0"/>
              <a:pPr/>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B182E7-5D23-4F51-B941-D3352E758F3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630B684-B483-4A8E-9770-6BA91D769CAB}" type="datetimeFigureOut">
              <a:rPr lang="en-US" smtClean="0"/>
              <a:pPr/>
              <a:t>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B182E7-5D23-4F51-B941-D3352E758F3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630B684-B483-4A8E-9770-6BA91D769CAB}" type="datetimeFigureOut">
              <a:rPr lang="en-US" smtClean="0"/>
              <a:pPr/>
              <a:t>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B182E7-5D23-4F51-B941-D3352E758F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30B684-B483-4A8E-9770-6BA91D769CAB}" type="datetimeFigureOut">
              <a:rPr lang="en-US" smtClean="0"/>
              <a:pPr/>
              <a:t>11/5/2014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B182E7-5D23-4F51-B941-D3352E758F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630B684-B483-4A8E-9770-6BA91D769CAB}" type="datetimeFigureOut">
              <a:rPr lang="en-US" smtClean="0"/>
              <a:pPr/>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B182E7-5D23-4F51-B941-D3352E758F3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630B684-B483-4A8E-9770-6BA91D769CAB}" type="datetimeFigureOut">
              <a:rPr lang="en-US" smtClean="0"/>
              <a:pPr/>
              <a:t>11/5/2014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6B182E7-5D23-4F51-B941-D3352E758F3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630B684-B483-4A8E-9770-6BA91D769CAB}" type="datetimeFigureOut">
              <a:rPr lang="en-US" smtClean="0"/>
              <a:pPr/>
              <a:t>11/5/2014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6B182E7-5D23-4F51-B941-D3352E758F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dirty="0" smtClean="0"/>
              <a:t>A </a:t>
            </a:r>
            <a:r>
              <a:rPr lang="en-US" dirty="0" err="1" smtClean="0"/>
              <a:t>Booktalk</a:t>
            </a:r>
            <a:r>
              <a:rPr lang="en-US" dirty="0" smtClean="0"/>
              <a:t> is telling about a book with the purpose of convincing someone to read it.  You are “selling” the book to a person, a small group, or a large group.</a:t>
            </a:r>
            <a:endParaRPr lang="en-US" dirty="0"/>
          </a:p>
        </p:txBody>
      </p:sp>
      <p:sp>
        <p:nvSpPr>
          <p:cNvPr id="2" name="Title 1"/>
          <p:cNvSpPr>
            <a:spLocks noGrp="1"/>
          </p:cNvSpPr>
          <p:nvPr>
            <p:ph type="ctrTitle"/>
          </p:nvPr>
        </p:nvSpPr>
        <p:spPr/>
        <p:txBody>
          <a:bodyPr/>
          <a:lstStyle/>
          <a:p>
            <a:r>
              <a:rPr lang="en-US" dirty="0" smtClean="0"/>
              <a:t>How to Do a Book Talk for School</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t>Steps to Doing a </a:t>
            </a:r>
            <a:r>
              <a:rPr lang="en-US" dirty="0" err="1" smtClean="0"/>
              <a:t>Booktalk</a:t>
            </a:r>
            <a:endParaRPr lang="en-US" dirty="0"/>
          </a:p>
        </p:txBody>
      </p:sp>
      <p:sp>
        <p:nvSpPr>
          <p:cNvPr id="3" name="Content Placeholder 2"/>
          <p:cNvSpPr>
            <a:spLocks noGrp="1"/>
          </p:cNvSpPr>
          <p:nvPr>
            <p:ph sz="quarter" idx="1"/>
          </p:nvPr>
        </p:nvSpPr>
        <p:spPr/>
        <p:txBody>
          <a:bodyPr>
            <a:normAutofit/>
          </a:bodyPr>
          <a:lstStyle/>
          <a:p>
            <a:pPr marL="514350" indent="-514350">
              <a:buClr>
                <a:schemeClr val="accent2"/>
              </a:buClr>
              <a:buFont typeface="+mj-lt"/>
              <a:buAutoNum type="arabicPeriod"/>
            </a:pPr>
            <a:r>
              <a:rPr lang="en-US" b="1" dirty="0" smtClean="0"/>
              <a:t>Talk to your teacher about what type of book she wants you to read.</a:t>
            </a:r>
          </a:p>
          <a:p>
            <a:pPr marL="1337310" lvl="3" indent="-514350">
              <a:buNone/>
            </a:pPr>
            <a:r>
              <a:rPr lang="en-US" b="1" dirty="0" smtClean="0"/>
              <a:t>Ms. Whatley --- </a:t>
            </a:r>
          </a:p>
          <a:p>
            <a:pPr marL="514350" indent="-514350">
              <a:buClr>
                <a:schemeClr val="accent2"/>
              </a:buClr>
              <a:buFont typeface="+mj-lt"/>
              <a:buAutoNum type="arabicPeriod"/>
            </a:pPr>
            <a:r>
              <a:rPr lang="en-US" b="1" dirty="0" smtClean="0"/>
              <a:t>Choose a good book then read it, cover to cover.</a:t>
            </a:r>
          </a:p>
          <a:p>
            <a:pPr marL="1337310" lvl="3" indent="-514350">
              <a:buNone/>
            </a:pPr>
            <a:r>
              <a:rPr lang="en-US" b="1" dirty="0" smtClean="0"/>
              <a:t>Do some research about the author and see if you can find out what the author says about the book.</a:t>
            </a:r>
          </a:p>
          <a:p>
            <a:pPr marL="1337310" lvl="3" indent="-514350">
              <a:buNone/>
            </a:pPr>
            <a:endParaRPr lang="en-US" b="1" dirty="0" smtClean="0"/>
          </a:p>
          <a:p>
            <a:pPr marL="1337310" lvl="3" indent="-514350"/>
            <a:endParaRPr lang="en-US"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a:solidFill>
            <a:schemeClr val="accent1"/>
          </a:solidFill>
        </p:spPr>
        <p:txBody>
          <a:bodyPr/>
          <a:lstStyle/>
          <a:p>
            <a:r>
              <a:rPr lang="en-US" dirty="0" smtClean="0"/>
              <a:t>Steps to Doing a </a:t>
            </a:r>
            <a:r>
              <a:rPr lang="en-US" dirty="0" err="1" smtClean="0"/>
              <a:t>Booktalk</a:t>
            </a:r>
            <a:r>
              <a:rPr lang="en-US" dirty="0" smtClean="0"/>
              <a:t>, cont.</a:t>
            </a:r>
            <a:endParaRPr lang="en-US" dirty="0"/>
          </a:p>
        </p:txBody>
      </p:sp>
      <p:sp>
        <p:nvSpPr>
          <p:cNvPr id="3" name="Content Placeholder 2"/>
          <p:cNvSpPr>
            <a:spLocks noGrp="1"/>
          </p:cNvSpPr>
          <p:nvPr>
            <p:ph sz="quarter" idx="1"/>
          </p:nvPr>
        </p:nvSpPr>
        <p:spPr>
          <a:xfrm>
            <a:off x="533400" y="1219200"/>
            <a:ext cx="8305800" cy="5181600"/>
          </a:xfrm>
        </p:spPr>
        <p:txBody>
          <a:bodyPr>
            <a:normAutofit fontScale="92500" lnSpcReduction="10000"/>
          </a:bodyPr>
          <a:lstStyle/>
          <a:p>
            <a:pPr marL="514350" indent="-514350">
              <a:buClr>
                <a:schemeClr val="accent2"/>
              </a:buClr>
              <a:buFont typeface="+mj-lt"/>
              <a:buAutoNum type="arabicPeriod" startAt="3"/>
            </a:pPr>
            <a:r>
              <a:rPr lang="en-US" b="1" dirty="0" smtClean="0"/>
              <a:t>List the elements or make notes about your book.  Dwell on the positives.  Use sticky notes to mark interesting parts or important passages.</a:t>
            </a:r>
          </a:p>
          <a:p>
            <a:pPr marL="1337310" lvl="3" indent="-514350">
              <a:buClr>
                <a:schemeClr val="accent2"/>
              </a:buClr>
            </a:pPr>
            <a:r>
              <a:rPr lang="en-US" b="1" dirty="0" smtClean="0"/>
              <a:t>Title, Author, Genre</a:t>
            </a:r>
          </a:p>
          <a:p>
            <a:pPr marL="1337310" lvl="3" indent="-514350">
              <a:buClr>
                <a:schemeClr val="accent2"/>
              </a:buClr>
            </a:pPr>
            <a:r>
              <a:rPr lang="en-US" b="1" dirty="0" smtClean="0"/>
              <a:t>Setting</a:t>
            </a:r>
          </a:p>
          <a:p>
            <a:pPr marL="1337310" lvl="3" indent="-514350">
              <a:buClr>
                <a:schemeClr val="accent2"/>
              </a:buClr>
            </a:pPr>
            <a:r>
              <a:rPr lang="en-US" b="1" dirty="0" smtClean="0"/>
              <a:t>Main Character or 3 most important characters.  How would you describe them?</a:t>
            </a:r>
          </a:p>
          <a:p>
            <a:pPr marL="1337310" lvl="3" indent="-514350">
              <a:buClr>
                <a:schemeClr val="accent2"/>
              </a:buClr>
            </a:pPr>
            <a:r>
              <a:rPr lang="en-US" b="1" dirty="0" smtClean="0"/>
              <a:t>What conflict or struggle did the character have to overcome?</a:t>
            </a:r>
          </a:p>
          <a:p>
            <a:pPr marL="1337310" lvl="3" indent="-514350">
              <a:buClr>
                <a:schemeClr val="accent2"/>
              </a:buClr>
            </a:pPr>
            <a:r>
              <a:rPr lang="en-US" b="1" dirty="0" smtClean="0"/>
              <a:t>Describe a few details, WITHOUT giving away too much.  No spoilers!!!!</a:t>
            </a:r>
          </a:p>
          <a:p>
            <a:pPr marL="1337310" lvl="3" indent="-514350">
              <a:buClr>
                <a:schemeClr val="accent2"/>
              </a:buClr>
            </a:pPr>
            <a:r>
              <a:rPr lang="en-US" b="1" dirty="0" smtClean="0"/>
              <a:t>What was the mood of the novel:  funny, scary, sad, exciting?</a:t>
            </a:r>
          </a:p>
          <a:p>
            <a:pPr marL="1337310" lvl="3" indent="-514350">
              <a:buClr>
                <a:schemeClr val="accent2"/>
              </a:buClr>
            </a:pPr>
            <a:r>
              <a:rPr lang="en-US" b="1" dirty="0" smtClean="0"/>
              <a:t>What was the theme?  (The central idea or lesson about life)</a:t>
            </a:r>
          </a:p>
          <a:p>
            <a:pPr marL="1337310" lvl="3" indent="-514350">
              <a:buClr>
                <a:schemeClr val="accent2"/>
              </a:buClr>
            </a:pPr>
            <a:r>
              <a:rPr lang="en-US" b="1" dirty="0" smtClean="0"/>
              <a:t>Why did you like the book?  What do you remember most about the book?</a:t>
            </a:r>
          </a:p>
          <a:p>
            <a:pPr marL="1337310" lvl="3" indent="-514350">
              <a:buClr>
                <a:schemeClr val="accent2"/>
              </a:buClr>
            </a:pPr>
            <a:r>
              <a:rPr lang="en-US" b="1" dirty="0" smtClean="0"/>
              <a:t>Pick a passage, quote, description, or memorable line to share.</a:t>
            </a:r>
          </a:p>
          <a:p>
            <a:pPr marL="1337310" lvl="3" indent="-514350">
              <a:buClr>
                <a:schemeClr val="accent2"/>
              </a:buClr>
            </a:pPr>
            <a:r>
              <a:rPr lang="en-US" b="1" dirty="0" smtClean="0"/>
              <a:t>To whom would you recommend this book and why?</a:t>
            </a:r>
          </a:p>
          <a:p>
            <a:pPr marL="1337310" lvl="3" indent="-514350">
              <a:buClr>
                <a:schemeClr val="accent2"/>
              </a:buClr>
              <a:buNone/>
            </a:pPr>
            <a:endParaRPr lang="en-US" b="1" dirty="0" smtClean="0"/>
          </a:p>
          <a:p>
            <a:pPr marL="1337310" lvl="3" indent="-514350">
              <a:buClr>
                <a:schemeClr val="accent2"/>
              </a:buClr>
            </a:pPr>
            <a:endParaRPr lang="en-US" b="1"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t>Types of </a:t>
            </a:r>
            <a:r>
              <a:rPr lang="en-US" dirty="0" err="1" smtClean="0"/>
              <a:t>Booktalks</a:t>
            </a:r>
            <a:r>
              <a:rPr lang="en-US" dirty="0" smtClean="0"/>
              <a:t> </a:t>
            </a:r>
            <a:br>
              <a:rPr lang="en-US" dirty="0" smtClean="0"/>
            </a:br>
            <a:r>
              <a:rPr lang="en-US" dirty="0" smtClean="0"/>
              <a:t>(</a:t>
            </a:r>
            <a:r>
              <a:rPr lang="en-US" sz="2700" dirty="0" smtClean="0"/>
              <a:t>From More Readers’ Advisory by Joni Richards </a:t>
            </a:r>
            <a:r>
              <a:rPr lang="en-US" sz="2700" dirty="0" err="1" smtClean="0"/>
              <a:t>Bodart</a:t>
            </a:r>
            <a:r>
              <a:rPr lang="en-US" dirty="0" smtClean="0"/>
              <a:t>)</a:t>
            </a:r>
            <a:endParaRPr lang="en-US" dirty="0"/>
          </a:p>
        </p:txBody>
      </p:sp>
      <p:sp>
        <p:nvSpPr>
          <p:cNvPr id="3" name="Content Placeholder 2"/>
          <p:cNvSpPr>
            <a:spLocks noGrp="1"/>
          </p:cNvSpPr>
          <p:nvPr>
            <p:ph sz="quarter" idx="1"/>
          </p:nvPr>
        </p:nvSpPr>
        <p:spPr>
          <a:xfrm>
            <a:off x="457200" y="1447800"/>
            <a:ext cx="8229600" cy="4800600"/>
          </a:xfrm>
        </p:spPr>
        <p:txBody>
          <a:bodyPr>
            <a:normAutofit lnSpcReduction="10000"/>
          </a:bodyPr>
          <a:lstStyle/>
          <a:p>
            <a:r>
              <a:rPr lang="en-US" dirty="0" smtClean="0"/>
              <a:t>Plot Summary:  When the plot is the main focus of excitement, tell about what happens up to a climactic point and stop.  “To find out what happened next, read . . .”  Good with adventure, suspense, thrillers, mystery, science fiction</a:t>
            </a:r>
          </a:p>
          <a:p>
            <a:r>
              <a:rPr lang="en-US" dirty="0" smtClean="0"/>
              <a:t>Character Description:  Give a detailed description of the main character or become one of the main characters and tell about yourself and what happens in the book.  Good for autobiography, realistic fiction, and character-driven novels.</a:t>
            </a:r>
          </a:p>
          <a:p>
            <a:r>
              <a:rPr lang="en-US" dirty="0" smtClean="0"/>
              <a:t>Mood Based:  Capture a unique writing style or mood.  You can use quotes, short passages, or make your talk sound like the book, stylistically.  Use your voice, changing pitch, pace, and rhythm, and pause for effect.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a:solidFill>
            <a:schemeClr val="accent1"/>
          </a:solidFill>
        </p:spPr>
        <p:txBody>
          <a:bodyPr/>
          <a:lstStyle/>
          <a:p>
            <a:r>
              <a:rPr lang="en-US" dirty="0" smtClean="0"/>
              <a:t>Compose your talk</a:t>
            </a:r>
            <a:endParaRPr lang="en-US" dirty="0"/>
          </a:p>
        </p:txBody>
      </p:sp>
      <p:sp>
        <p:nvSpPr>
          <p:cNvPr id="3" name="Content Placeholder 2"/>
          <p:cNvSpPr>
            <a:spLocks noGrp="1"/>
          </p:cNvSpPr>
          <p:nvPr>
            <p:ph sz="quarter" idx="1"/>
          </p:nvPr>
        </p:nvSpPr>
        <p:spPr>
          <a:xfrm>
            <a:off x="457200" y="1143000"/>
            <a:ext cx="8229600" cy="5181600"/>
          </a:xfrm>
        </p:spPr>
        <p:txBody>
          <a:bodyPr>
            <a:normAutofit fontScale="92500" lnSpcReduction="10000"/>
          </a:bodyPr>
          <a:lstStyle/>
          <a:p>
            <a:r>
              <a:rPr lang="en-US" dirty="0" smtClean="0"/>
              <a:t>Write it down, then later add to note cards.</a:t>
            </a:r>
          </a:p>
          <a:p>
            <a:r>
              <a:rPr lang="en-US" dirty="0" smtClean="0"/>
              <a:t>Questions can be good starters.  Ex.  “Have you ever . . . .”</a:t>
            </a:r>
          </a:p>
          <a:p>
            <a:r>
              <a:rPr lang="en-US" dirty="0" smtClean="0"/>
              <a:t>Make it interesting!  Use some ideas to make your talk fun, but be sure to ask your teacher if you want to bring a prop, dress up, or anything unusual.</a:t>
            </a:r>
          </a:p>
          <a:p>
            <a:r>
              <a:rPr lang="en-US" dirty="0" smtClean="0"/>
              <a:t>Be sure to address the elements that the teacher has asked you to address.  DO NOT give away the ending!</a:t>
            </a:r>
          </a:p>
          <a:p>
            <a:r>
              <a:rPr lang="en-US" dirty="0" smtClean="0"/>
              <a:t>Show initiative.  Do something to stand out but don’t be weird.</a:t>
            </a:r>
          </a:p>
          <a:p>
            <a:r>
              <a:rPr lang="en-US" dirty="0" smtClean="0"/>
              <a:t>Add other elements to improve your talk, like props, reading elements of the book in a lively and interesting way, or acting the role of a character to tell your story.</a:t>
            </a:r>
          </a:p>
          <a:p>
            <a:r>
              <a:rPr lang="en-US" dirty="0" smtClean="0"/>
              <a:t>Impress.  Add a bibliography at the end (You can generate it in Destiny).  Use big words and literary terms.  Show the teacher that you have learned something in the process of preparing the </a:t>
            </a:r>
            <a:r>
              <a:rPr lang="en-US" dirty="0" err="1" smtClean="0"/>
              <a:t>booktalk</a:t>
            </a:r>
            <a:r>
              <a:rPr lang="en-US" dirty="0" smtClean="0"/>
              <a: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a:solidFill>
            <a:schemeClr val="accent1"/>
          </a:solidFill>
        </p:spPr>
        <p:txBody>
          <a:bodyPr/>
          <a:lstStyle/>
          <a:p>
            <a:r>
              <a:rPr lang="en-US" dirty="0" smtClean="0"/>
              <a:t>Practice Your Talk</a:t>
            </a:r>
            <a:endParaRPr lang="en-US" dirty="0"/>
          </a:p>
        </p:txBody>
      </p:sp>
      <p:sp>
        <p:nvSpPr>
          <p:cNvPr id="3" name="Content Placeholder 2"/>
          <p:cNvSpPr>
            <a:spLocks noGrp="1"/>
          </p:cNvSpPr>
          <p:nvPr>
            <p:ph sz="quarter" idx="1"/>
          </p:nvPr>
        </p:nvSpPr>
        <p:spPr>
          <a:xfrm>
            <a:off x="457200" y="1295400"/>
            <a:ext cx="8229600" cy="4953000"/>
          </a:xfrm>
        </p:spPr>
        <p:txBody>
          <a:bodyPr/>
          <a:lstStyle/>
          <a:p>
            <a:r>
              <a:rPr lang="en-US" dirty="0" smtClean="0"/>
              <a:t>Practice at home.  Pets make great audiences.</a:t>
            </a:r>
          </a:p>
          <a:p>
            <a:r>
              <a:rPr lang="en-US" dirty="0" smtClean="0"/>
              <a:t>Visualize encouraging others to read your book.</a:t>
            </a:r>
          </a:p>
          <a:p>
            <a:r>
              <a:rPr lang="en-US" dirty="0" smtClean="0"/>
              <a:t>Time your presentation.</a:t>
            </a:r>
          </a:p>
          <a:p>
            <a:r>
              <a:rPr lang="en-US" dirty="0" smtClean="0"/>
              <a:t>Make sure you can pronounce every word or phrase.</a:t>
            </a:r>
          </a:p>
          <a:p>
            <a:r>
              <a:rPr lang="en-US" dirty="0" smtClean="0"/>
              <a:t>If you are using props or a costume, include them in each rehearsal.</a:t>
            </a:r>
          </a:p>
          <a:p>
            <a:r>
              <a:rPr lang="en-US" dirty="0" smtClean="0"/>
              <a:t>Ask your family and friends to listen and offer suggestions.</a:t>
            </a:r>
          </a:p>
          <a:p>
            <a:r>
              <a:rPr lang="en-US" dirty="0" smtClean="0"/>
              <a:t>Avoid looking bored or looking like you’re only doing this because you have to for a grade.  Enthusiasm sells!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a:solidFill>
            <a:schemeClr val="accent1"/>
          </a:solidFill>
        </p:spPr>
        <p:txBody>
          <a:bodyPr/>
          <a:lstStyle/>
          <a:p>
            <a:r>
              <a:rPr lang="en-US" dirty="0" smtClean="0"/>
              <a:t>Tips and Warnings</a:t>
            </a:r>
            <a:endParaRPr lang="en-US" dirty="0"/>
          </a:p>
        </p:txBody>
      </p:sp>
      <p:sp>
        <p:nvSpPr>
          <p:cNvPr id="3" name="Content Placeholder 2"/>
          <p:cNvSpPr>
            <a:spLocks noGrp="1"/>
          </p:cNvSpPr>
          <p:nvPr>
            <p:ph sz="quarter" idx="1"/>
          </p:nvPr>
        </p:nvSpPr>
        <p:spPr>
          <a:xfrm>
            <a:off x="457200" y="1447800"/>
            <a:ext cx="8229600" cy="4800600"/>
          </a:xfrm>
        </p:spPr>
        <p:txBody>
          <a:bodyPr/>
          <a:lstStyle/>
          <a:p>
            <a:r>
              <a:rPr lang="en-US" dirty="0" smtClean="0"/>
              <a:t>Keep calm and speak steadily.  It’s better to go too slow than so fast that no one can understand you.  Practice at home, if possible, and record yourself at least once.</a:t>
            </a:r>
          </a:p>
          <a:p>
            <a:r>
              <a:rPr lang="en-US" dirty="0" smtClean="0"/>
              <a:t>Be like Goldilocks, not too long, too short, but just right.</a:t>
            </a:r>
          </a:p>
          <a:p>
            <a:r>
              <a:rPr lang="en-US" dirty="0" smtClean="0"/>
              <a:t>Bring the book to show.</a:t>
            </a:r>
          </a:p>
          <a:p>
            <a:r>
              <a:rPr lang="en-US" dirty="0" smtClean="0"/>
              <a:t>Use </a:t>
            </a:r>
            <a:r>
              <a:rPr lang="en-US" dirty="0" err="1" smtClean="0"/>
              <a:t>notecards</a:t>
            </a:r>
            <a:r>
              <a:rPr lang="en-US" dirty="0" smtClean="0"/>
              <a:t>, not sheets of paper.</a:t>
            </a:r>
          </a:p>
          <a:p>
            <a:r>
              <a:rPr lang="en-US" dirty="0" smtClean="0"/>
              <a:t>Provide any relevant props.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t>In Review</a:t>
            </a:r>
            <a:endParaRPr lang="en-US" dirty="0"/>
          </a:p>
        </p:txBody>
      </p:sp>
      <p:sp>
        <p:nvSpPr>
          <p:cNvPr id="3" name="Content Placeholder 2"/>
          <p:cNvSpPr>
            <a:spLocks noGrp="1"/>
          </p:cNvSpPr>
          <p:nvPr>
            <p:ph sz="quarter" idx="1"/>
          </p:nvPr>
        </p:nvSpPr>
        <p:spPr/>
        <p:txBody>
          <a:bodyPr/>
          <a:lstStyle/>
          <a:p>
            <a:r>
              <a:rPr lang="en-US" dirty="0" smtClean="0"/>
              <a:t>Include your favorite moment.</a:t>
            </a:r>
          </a:p>
          <a:p>
            <a:r>
              <a:rPr lang="en-US" dirty="0" smtClean="0"/>
              <a:t>Talk about the plot, but no spoilers!</a:t>
            </a:r>
          </a:p>
          <a:p>
            <a:r>
              <a:rPr lang="en-US" dirty="0" smtClean="0"/>
              <a:t>Type of book</a:t>
            </a:r>
          </a:p>
          <a:p>
            <a:r>
              <a:rPr lang="en-US" dirty="0" smtClean="0"/>
              <a:t>Setting</a:t>
            </a:r>
          </a:p>
          <a:p>
            <a:r>
              <a:rPr lang="en-US" dirty="0" smtClean="0"/>
              <a:t>Your favorite character</a:t>
            </a:r>
          </a:p>
          <a:p>
            <a:r>
              <a:rPr lang="en-US" dirty="0" smtClean="0"/>
              <a:t>Information about the author</a:t>
            </a:r>
          </a:p>
          <a:p>
            <a:r>
              <a:rPr lang="en-US" dirty="0" smtClean="0"/>
              <a:t>If you have required elements or strict instructions, be sure to meet them.</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sz="quarter" idx="1"/>
          </p:nvPr>
        </p:nvSpPr>
        <p:spPr/>
        <p:txBody>
          <a:bodyPr/>
          <a:lstStyle/>
          <a:p>
            <a:endParaRPr lang="en-US" dirty="0"/>
          </a:p>
        </p:txBody>
      </p:sp>
      <p:pic>
        <p:nvPicPr>
          <p:cNvPr id="1026" name="Picture 2" descr="C:\Documents and Settings\MARY_COCKRELL\Local Settings\Temporary Internet Files\Content.IE5\KX40KXY8\MC900370486[1].wmf"/>
          <p:cNvPicPr>
            <a:picLocks noChangeAspect="1" noChangeArrowheads="1"/>
          </p:cNvPicPr>
          <p:nvPr/>
        </p:nvPicPr>
        <p:blipFill>
          <a:blip r:embed="rId2" cstate="print"/>
          <a:srcRect/>
          <a:stretch>
            <a:fillRect/>
          </a:stretch>
        </p:blipFill>
        <p:spPr bwMode="auto">
          <a:xfrm>
            <a:off x="3124200" y="1447800"/>
            <a:ext cx="3429000" cy="44958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68</TotalTime>
  <Words>762</Words>
  <Application>Microsoft Office PowerPoint</Application>
  <PresentationFormat>On-screen Show (4:3)</PresentationFormat>
  <Paragraphs>55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How to Do a Book Talk for School</vt:lpstr>
      <vt:lpstr>Steps to Doing a Booktalk</vt:lpstr>
      <vt:lpstr>Steps to Doing a Booktalk, cont.</vt:lpstr>
      <vt:lpstr>Types of Booktalks  (From More Readers’ Advisory by Joni Richards Bodart)</vt:lpstr>
      <vt:lpstr>Compose your talk</vt:lpstr>
      <vt:lpstr>Practice Your Talk</vt:lpstr>
      <vt:lpstr>Tips and Warnings</vt:lpstr>
      <vt:lpstr>In Review</vt:lpstr>
      <vt:lpstr>Questions?</vt:lpstr>
    </vt:vector>
  </TitlesOfParts>
  <Company>CCSD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Do a Book Talk for School</dc:title>
  <dc:creator>MARY_COCKRELL</dc:creator>
  <cp:lastModifiedBy>SUSAN_WHATLEY</cp:lastModifiedBy>
  <cp:revision>9</cp:revision>
  <dcterms:created xsi:type="dcterms:W3CDTF">2014-10-30T19:37:36Z</dcterms:created>
  <dcterms:modified xsi:type="dcterms:W3CDTF">2014-11-05T13:38:10Z</dcterms:modified>
</cp:coreProperties>
</file>